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8"/>
  </p:notesMasterIdLst>
  <p:sldIdLst>
    <p:sldId id="256" r:id="rId3"/>
    <p:sldId id="257" r:id="rId4"/>
    <p:sldId id="258" r:id="rId5"/>
    <p:sldId id="260" r:id="rId6"/>
    <p:sldId id="261" r:id="rId7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9"/>
      <p:bold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SemiBold" panose="020B0706030804020204" pitchFamily="34" charset="0"/>
      <p:regular r:id="rId16"/>
      <p:bold r:id="rId17"/>
      <p:italic r:id="rId18"/>
      <p:boldItalic r:id="rId19"/>
    </p:embeddedFont>
    <p:embeddedFont>
      <p:font typeface="Pacifico" panose="00000500000000000000" pitchFamily="2" charset="-52"/>
      <p:regular r:id="rId20"/>
    </p:embeddedFont>
    <p:embeddedFont>
      <p:font typeface="Titan One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2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55bd16ee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d455bd16e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4ec9a565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4ec9a565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4ec9a565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4ec9a565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4ec9a565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4ec9a565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06165e40a_0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d06165e40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>
            <a:spLocks noGrp="1"/>
          </p:cNvSpPr>
          <p:nvPr>
            <p:ph type="pic" idx="2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5_Custom Layout">
  <p:cSld name="45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7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>
            <a:spLocks noGrp="1"/>
          </p:cNvSpPr>
          <p:nvPr>
            <p:ph type="pic" idx="2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>
            <a:spLocks noGrp="1"/>
          </p:cNvSpPr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>
            <a:spLocks noGrp="1"/>
          </p:cNvSpPr>
          <p:nvPr>
            <p:ph type="pic" idx="2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8" name="Google Shape;98;p30"/>
          <p:cNvSpPr>
            <a:spLocks noGrp="1"/>
          </p:cNvSpPr>
          <p:nvPr>
            <p:ph type="pic" idx="3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Google Shape;99;p30"/>
          <p:cNvSpPr>
            <a:spLocks noGrp="1"/>
          </p:cNvSpPr>
          <p:nvPr>
            <p:ph type="pic" idx="4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0" name="Google Shape;100;p30"/>
          <p:cNvSpPr>
            <a:spLocks noGrp="1"/>
          </p:cNvSpPr>
          <p:nvPr>
            <p:ph type="pic" idx="5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1"/>
          <p:cNvSpPr>
            <a:spLocks noGrp="1"/>
          </p:cNvSpPr>
          <p:nvPr>
            <p:ph type="pic" idx="2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4" name="Google Shape;104;p31"/>
          <p:cNvSpPr>
            <a:spLocks noGrp="1"/>
          </p:cNvSpPr>
          <p:nvPr>
            <p:ph type="pic" idx="3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Google Shape;105;p31"/>
          <p:cNvSpPr>
            <a:spLocks noGrp="1"/>
          </p:cNvSpPr>
          <p:nvPr>
            <p:ph type="pic" idx="4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6" name="Google Shape;106;p31"/>
          <p:cNvSpPr>
            <a:spLocks noGrp="1"/>
          </p:cNvSpPr>
          <p:nvPr>
            <p:ph type="pic" idx="5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0" name="Google Shape;110;p32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" name="Google Shape;111;p32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32"/>
          <p:cNvSpPr>
            <a:spLocks noGrp="1"/>
          </p:cNvSpPr>
          <p:nvPr>
            <p:ph type="pic" idx="5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" name="Google Shape;113;p32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32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32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32"/>
          <p:cNvSpPr>
            <a:spLocks noGrp="1"/>
          </p:cNvSpPr>
          <p:nvPr>
            <p:ph type="pic" idx="13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" name="Google Shape;118;p32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>
            <a:spLocks noGrp="1"/>
          </p:cNvSpPr>
          <p:nvPr>
            <p:ph type="pic" idx="2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2" name="Google Shape;122;p33"/>
          <p:cNvSpPr>
            <a:spLocks noGrp="1"/>
          </p:cNvSpPr>
          <p:nvPr>
            <p:ph type="pic" idx="3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33"/>
          <p:cNvSpPr>
            <a:spLocks noGrp="1"/>
          </p:cNvSpPr>
          <p:nvPr>
            <p:ph type="pic" idx="4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33"/>
          <p:cNvSpPr>
            <a:spLocks noGrp="1"/>
          </p:cNvSpPr>
          <p:nvPr>
            <p:ph type="pic" idx="5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5" name="Google Shape;125;p33"/>
          <p:cNvSpPr>
            <a:spLocks noGrp="1"/>
          </p:cNvSpPr>
          <p:nvPr>
            <p:ph type="pic" idx="6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6" name="Google Shape;126;p33"/>
          <p:cNvSpPr>
            <a:spLocks noGrp="1"/>
          </p:cNvSpPr>
          <p:nvPr>
            <p:ph type="pic" idx="7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7" name="Google Shape;127;p33"/>
          <p:cNvSpPr>
            <a:spLocks noGrp="1"/>
          </p:cNvSpPr>
          <p:nvPr>
            <p:ph type="pic" idx="8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1" name="Google Shape;131;p34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>
            <a:spLocks noGrp="1"/>
          </p:cNvSpPr>
          <p:nvPr>
            <p:ph type="pic" idx="2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>
            <a:spLocks noGrp="1"/>
          </p:cNvSpPr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6"/>
          <p:cNvSpPr>
            <a:spLocks noGrp="1"/>
          </p:cNvSpPr>
          <p:nvPr>
            <p:ph type="pic" idx="2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" name="Google Shape;138;p36"/>
          <p:cNvSpPr>
            <a:spLocks noGrp="1"/>
          </p:cNvSpPr>
          <p:nvPr>
            <p:ph type="pic" idx="3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" name="Google Shape;139;p36"/>
          <p:cNvSpPr>
            <a:spLocks noGrp="1"/>
          </p:cNvSpPr>
          <p:nvPr>
            <p:ph type="pic" idx="4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7"/>
          <p:cNvSpPr>
            <a:spLocks noGrp="1"/>
          </p:cNvSpPr>
          <p:nvPr>
            <p:ph type="pic" idx="2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Slide">
  <p:cSld name="40_Title Slid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>
            <a:spLocks noGrp="1"/>
          </p:cNvSpPr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 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1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‹№›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13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2"/>
          <p:cNvSpPr txBox="1"/>
          <p:nvPr/>
        </p:nvSpPr>
        <p:spPr>
          <a:xfrm>
            <a:off x="1003800" y="236350"/>
            <a:ext cx="71364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Cinematics</a:t>
            </a:r>
            <a:endParaRPr sz="4800" b="1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58" name="Google Shape;158;p42"/>
          <p:cNvSpPr txBox="1"/>
          <p:nvPr/>
        </p:nvSpPr>
        <p:spPr>
          <a:xfrm>
            <a:off x="2725525" y="2216425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42"/>
          <p:cNvSpPr txBox="1"/>
          <p:nvPr/>
        </p:nvSpPr>
        <p:spPr>
          <a:xfrm>
            <a:off x="644575" y="1117050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" name="Google Shape;1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38" y="1517250"/>
            <a:ext cx="2420725" cy="24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44AC8B-F161-D997-67CE-93EAFE83DB8D}"/>
              </a:ext>
            </a:extLst>
          </p:cNvPr>
          <p:cNvSpPr txBox="1"/>
          <p:nvPr/>
        </p:nvSpPr>
        <p:spPr>
          <a:xfrm>
            <a:off x="1224494" y="4379954"/>
            <a:ext cx="7224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000" dirty="0">
                <a:solidFill>
                  <a:srgbClr val="FF6B08"/>
                </a:solidFill>
              </a:rPr>
              <a:t>https://maksim-yaroschuk.github.io/cinematics-filmotekav2.0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133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/>
          <p:nvPr/>
        </p:nvSpPr>
        <p:spPr>
          <a:xfrm>
            <a:off x="802075" y="1580213"/>
            <a:ext cx="1313700" cy="9390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Максим Ярощук</a:t>
            </a:r>
            <a:endParaRPr sz="10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Team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leader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43"/>
          <p:cNvSpPr txBox="1"/>
          <p:nvPr/>
        </p:nvSpPr>
        <p:spPr>
          <a:xfrm>
            <a:off x="1655100" y="3853888"/>
            <a:ext cx="1313700" cy="9543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Аліна Марунчак</a:t>
            </a:r>
            <a:endParaRPr sz="10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 Developer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43"/>
          <p:cNvSpPr txBox="1"/>
          <p:nvPr/>
        </p:nvSpPr>
        <p:spPr>
          <a:xfrm>
            <a:off x="5624325" y="1599888"/>
            <a:ext cx="1313700" cy="9390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Андрій Ткаченко</a:t>
            </a:r>
            <a:endParaRPr sz="10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 Developer</a:t>
            </a:r>
            <a:endParaRPr sz="1000">
              <a:solidFill>
                <a:srgbClr val="FFE4C4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43"/>
          <p:cNvSpPr txBox="1"/>
          <p:nvPr/>
        </p:nvSpPr>
        <p:spPr>
          <a:xfrm>
            <a:off x="3972461" y="1591206"/>
            <a:ext cx="1313700" cy="9390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Едуард Цикота</a:t>
            </a:r>
            <a:endParaRPr sz="10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 Developer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43"/>
          <p:cNvSpPr txBox="1"/>
          <p:nvPr/>
        </p:nvSpPr>
        <p:spPr>
          <a:xfrm>
            <a:off x="6194175" y="3869188"/>
            <a:ext cx="1313700" cy="9390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Євген Литвинчук</a:t>
            </a:r>
            <a:endParaRPr sz="9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 Developer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43"/>
          <p:cNvSpPr txBox="1"/>
          <p:nvPr/>
        </p:nvSpPr>
        <p:spPr>
          <a:xfrm>
            <a:off x="4680450" y="3853888"/>
            <a:ext cx="1313700" cy="9543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9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Євген Лимаренкo</a:t>
            </a:r>
            <a:endParaRPr sz="9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 Developer</a:t>
            </a:r>
            <a:endParaRPr sz="1000">
              <a:solidFill>
                <a:srgbClr val="FFE4C4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43"/>
          <p:cNvSpPr txBox="1"/>
          <p:nvPr/>
        </p:nvSpPr>
        <p:spPr>
          <a:xfrm>
            <a:off x="3175825" y="3870000"/>
            <a:ext cx="1313700" cy="9390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Денис Єременко</a:t>
            </a:r>
            <a:endParaRPr sz="9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 Developer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43"/>
          <p:cNvSpPr txBox="1"/>
          <p:nvPr/>
        </p:nvSpPr>
        <p:spPr>
          <a:xfrm>
            <a:off x="2368994" y="1587255"/>
            <a:ext cx="1313700" cy="9390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Дмитро Кравченко</a:t>
            </a:r>
            <a:endParaRPr sz="9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Scrum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master</a:t>
            </a:r>
            <a:endParaRPr sz="1000">
              <a:solidFill>
                <a:srgbClr val="FFE4C4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dk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43"/>
          <p:cNvSpPr txBox="1"/>
          <p:nvPr/>
        </p:nvSpPr>
        <p:spPr>
          <a:xfrm>
            <a:off x="2176650" y="30755"/>
            <a:ext cx="487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Учасники команди</a:t>
            </a:r>
            <a:endParaRPr sz="1800" b="1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74" name="Google Shape;1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449" y="506484"/>
            <a:ext cx="1108200" cy="110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271" y="2753742"/>
            <a:ext cx="1108200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5568" y="2780604"/>
            <a:ext cx="1108200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5675" y="2761825"/>
            <a:ext cx="1081375" cy="11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2248" y="2780617"/>
            <a:ext cx="1081350" cy="10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9545" y="492466"/>
            <a:ext cx="1108200" cy="11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79311" y="492455"/>
            <a:ext cx="1108200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2899" y="526593"/>
            <a:ext cx="1164162" cy="10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3"/>
          <p:cNvSpPr txBox="1"/>
          <p:nvPr/>
        </p:nvSpPr>
        <p:spPr>
          <a:xfrm>
            <a:off x="7268100" y="1599863"/>
            <a:ext cx="1313700" cy="9390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Рая Щербань</a:t>
            </a:r>
            <a:endParaRPr sz="9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 Developer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83" name="Google Shape;183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2833" y="2761805"/>
            <a:ext cx="1108200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3"/>
          <p:cNvSpPr txBox="1"/>
          <p:nvPr/>
        </p:nvSpPr>
        <p:spPr>
          <a:xfrm>
            <a:off x="163225" y="3861975"/>
            <a:ext cx="1313700" cy="9390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Дмитро Сущак</a:t>
            </a:r>
            <a:endParaRPr sz="9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 Developer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43"/>
          <p:cNvSpPr txBox="1"/>
          <p:nvPr/>
        </p:nvSpPr>
        <p:spPr>
          <a:xfrm>
            <a:off x="7709225" y="3872688"/>
            <a:ext cx="1313700" cy="939000"/>
          </a:xfrm>
          <a:prstGeom prst="rect">
            <a:avLst/>
          </a:prstGeom>
          <a:solidFill>
            <a:srgbClr val="FF6B0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Євген Черницький</a:t>
            </a:r>
            <a:endParaRPr sz="90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B8CA"/>
              </a:solidFill>
              <a:highlight>
                <a:schemeClr val="dk2"/>
              </a:highlight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 Developer</a:t>
            </a:r>
            <a:endParaRPr sz="100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9916" y="496450"/>
            <a:ext cx="1108200" cy="11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2CCC17-EC5C-2F35-3771-563EE0C5D1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5430" y="2753742"/>
            <a:ext cx="884046" cy="117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133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 txBox="1"/>
          <p:nvPr/>
        </p:nvSpPr>
        <p:spPr>
          <a:xfrm>
            <a:off x="3920775" y="518550"/>
            <a:ext cx="48768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Джеррі</a:t>
            </a:r>
            <a:endParaRPr sz="2400" b="1" dirty="0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800"/>
            </a:pPr>
            <a:endParaRPr sz="1800" dirty="0"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800"/>
              <a:buFont typeface="Pacifico"/>
              <a:buChar char="❏"/>
            </a:pPr>
            <a:r>
              <a:rPr lang="en" sz="1800" dirty="0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Грає в бейсбол, теніс, гольф, більярд, боулінг та інші види спорту, любить порибалити.</a:t>
            </a:r>
            <a:endParaRPr sz="1800" dirty="0"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800"/>
              <a:buFont typeface="Pacifico"/>
              <a:buChar char="❏"/>
            </a:pPr>
            <a:r>
              <a:rPr lang="en" sz="1800" dirty="0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Проводить вільний час за переглядом фільмів, а також багато подорожує.</a:t>
            </a:r>
            <a:endParaRPr sz="1800" dirty="0"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800"/>
              <a:buFont typeface="Pacifico"/>
              <a:buChar char="❏"/>
            </a:pPr>
            <a:r>
              <a:rPr lang="en" sz="1800" dirty="0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Мишеня любить їсти сир, лазити по холодильниках, відпочивати та спати.</a:t>
            </a:r>
            <a:endParaRPr sz="1800" dirty="0"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00" y="1197601"/>
            <a:ext cx="2640300" cy="27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133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2133600" y="687900"/>
            <a:ext cx="487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Технології які використовувались</a:t>
            </a:r>
            <a:endParaRPr sz="2400" b="1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762700" y="2017175"/>
            <a:ext cx="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46"/>
          <p:cNvSpPr txBox="1"/>
          <p:nvPr/>
        </p:nvSpPr>
        <p:spPr>
          <a:xfrm>
            <a:off x="3216375" y="1551538"/>
            <a:ext cx="1515600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Front-end</a:t>
            </a:r>
            <a:endParaRPr sz="1900" b="1" dirty="0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 dirty="0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HTML/CSS</a:t>
            </a:r>
            <a:endParaRPr dirty="0"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 dirty="0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Animate.css</a:t>
            </a:r>
            <a:endParaRPr dirty="0"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 dirty="0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JavaScript</a:t>
            </a:r>
            <a:endParaRPr dirty="0"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 dirty="0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Axios</a:t>
            </a:r>
            <a:endParaRPr dirty="0"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46"/>
          <p:cNvSpPr txBox="1"/>
          <p:nvPr/>
        </p:nvSpPr>
        <p:spPr>
          <a:xfrm>
            <a:off x="5226275" y="1551550"/>
            <a:ext cx="1515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Back-end</a:t>
            </a:r>
            <a:endParaRPr sz="2000" b="1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Firebase</a:t>
            </a:r>
            <a:endParaRPr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09" name="Google Shape;209;p46"/>
          <p:cNvSpPr txBox="1"/>
          <p:nvPr/>
        </p:nvSpPr>
        <p:spPr>
          <a:xfrm>
            <a:off x="7236175" y="1551525"/>
            <a:ext cx="15156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E4C4"/>
                </a:solidFill>
                <a:latin typeface="Titan One"/>
                <a:ea typeface="Titan One"/>
                <a:cs typeface="Titan One"/>
                <a:sym typeface="Titan One"/>
              </a:rPr>
              <a:t>Utilites</a:t>
            </a:r>
            <a:endParaRPr b="1">
              <a:solidFill>
                <a:srgbClr val="FFE4C4"/>
              </a:solidFill>
              <a:latin typeface="Titan One"/>
              <a:ea typeface="Titan One"/>
              <a:cs typeface="Titan One"/>
              <a:sym typeface="Titan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VSCode</a:t>
            </a:r>
            <a:endParaRPr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Parcel</a:t>
            </a:r>
            <a:endParaRPr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Figma</a:t>
            </a:r>
            <a:endParaRPr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Git/GitHub</a:t>
            </a:r>
            <a:endParaRPr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Clr>
                <a:srgbClr val="FF6B08"/>
              </a:buClr>
              <a:buSzPts val="1400"/>
              <a:buFont typeface="Pacifico"/>
              <a:buChar char="❖"/>
            </a:pPr>
            <a:r>
              <a:rPr lang="en">
                <a:solidFill>
                  <a:srgbClr val="FF6B08"/>
                </a:solidFill>
                <a:latin typeface="Pacifico"/>
                <a:ea typeface="Pacifico"/>
                <a:cs typeface="Pacifico"/>
                <a:sym typeface="Pacifico"/>
              </a:rPr>
              <a:t>NPM</a:t>
            </a:r>
            <a:endParaRPr>
              <a:solidFill>
                <a:srgbClr val="FF6B08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00" y="1531225"/>
            <a:ext cx="1925500" cy="29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13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dist="2540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36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47"/>
          <p:cNvSpPr txBox="1"/>
          <p:nvPr/>
        </p:nvSpPr>
        <p:spPr>
          <a:xfrm>
            <a:off x="2513100" y="1840325"/>
            <a:ext cx="4117800" cy="15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Дякуємо</a:t>
            </a:r>
            <a:endParaRPr sz="4800" b="1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E4C4"/>
                </a:solidFill>
                <a:latin typeface="Pacifico"/>
                <a:ea typeface="Pacifico"/>
                <a:cs typeface="Pacifico"/>
                <a:sym typeface="Pacifico"/>
              </a:rPr>
              <a:t>за увагу!</a:t>
            </a:r>
            <a:endParaRPr sz="4800" b="1">
              <a:solidFill>
                <a:srgbClr val="FFE4C4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129</Words>
  <Application>Microsoft Office PowerPoint</Application>
  <PresentationFormat>Екран (16:9)</PresentationFormat>
  <Paragraphs>64</Paragraphs>
  <Slides>5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5</vt:i4>
      </vt:variant>
    </vt:vector>
  </HeadingPairs>
  <TitlesOfParts>
    <vt:vector size="14" baseType="lpstr">
      <vt:lpstr>Arial</vt:lpstr>
      <vt:lpstr>Open Sans SemiBold</vt:lpstr>
      <vt:lpstr>Pacifico</vt:lpstr>
      <vt:lpstr>Open Sans</vt:lpstr>
      <vt:lpstr>Montserrat</vt:lpstr>
      <vt:lpstr>Titan One</vt:lpstr>
      <vt:lpstr>Times New Roman</vt:lpstr>
      <vt:lpstr>Simple Light</vt:lpstr>
      <vt:lpstr>Voodoo Powerpoint Template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Максим Ярощук</cp:lastModifiedBy>
  <cp:revision>2</cp:revision>
  <dcterms:modified xsi:type="dcterms:W3CDTF">2022-07-26T19:15:39Z</dcterms:modified>
</cp:coreProperties>
</file>